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IMAS PETKUS" initials="AP" lastIdx="1" clrIdx="0">
    <p:extLst>
      <p:ext uri="{19B8F6BF-5375-455C-9EA6-DF929625EA0E}">
        <p15:presenceInfo xmlns:p15="http://schemas.microsoft.com/office/powerpoint/2012/main" userId="S::aurpetku3026@emokykla.lt::a87a785a-3af7-452e-b2e6-34cd75722b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8T19:21:25.644" idx="1">
    <p:pos x="7680" y="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9F96F-0771-4471-851D-8D704D360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B4D8E-2FDC-4F67-A3C5-25FD7F7E8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23F61-02EE-4628-ABC7-A080FE23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8BFDB-419D-40F8-A46D-DFBDD4D0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D230D-4EEA-4A89-9199-7CF1BA1E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367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25D7-9E0F-4BA1-A8E0-FF049227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AD19-C0BA-49C5-8096-92403EDAE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CC5BC-EDBF-45A5-B864-8DBA2B01B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8EE52-05B9-4CED-B582-EC97F48E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6D8F1-69CD-4A93-8ADD-C4DE8950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623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96CDD-914D-4EAC-ADFB-97F86B0D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B0F3-B78D-470A-BBD9-C6A9B112C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FD981-4E2D-4716-96BA-2DD2A066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A70F4-915C-45BB-8467-702A3C09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E7F3A-FF47-49AD-934C-0C51751F0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276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CD65-07F5-4FBA-AD8B-5B5F5CF0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91016-0715-4F44-80FE-550280149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A95FD-3A90-4831-B706-AC3409B49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12EC5-F6C2-4367-BF24-FEFFEC42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198ED-2CA2-4AD7-9A98-5C196B8C2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13802-37AA-4CB8-B188-B97942A7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91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78D4-1DD9-492C-AB89-7B8A04C8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3BC012-27C3-4A27-87B3-F52B37BE4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43E27-BEA6-4256-83C2-82ED15F58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855C7E-808A-4DA0-8A15-C3F93FEFC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A9AB4-C96C-46E6-86E9-166E816EF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3D416-70F0-4257-B7D4-9B26926F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DFFABC-CAED-46EB-AEF8-10E2FA129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8E44EB-DB06-4BD0-824B-5A2F336A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29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8DE7E-92AC-44AB-9423-12E15CBF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1F17DC-8D6E-4537-A3BB-93A91DDD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4E953-F92A-4A48-84E4-88AC6C00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1DC560-09F0-4086-9524-D6E5108F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64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176F2-FC67-4120-B798-F3721B46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B851DE-55AD-4692-9903-7A3E1DFA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29C42-0ADD-4A98-B66C-E007C79A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3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060F-6F05-4685-B6C0-EE5A5462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FFC57-FA46-49F5-862E-C748866C7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ABC82-38B5-460C-8313-5079DBC80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1714D-7BF6-451E-9AC4-1A7009DB5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39DCC-B65D-4FC3-B7CB-C0616A7B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0AC60-BCAC-4237-9884-BE0F6480E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37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8A6C-7353-4D6A-94D4-FBA2F085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9201A1-40C8-4102-ADA2-170B5899DB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FF1CF-82B5-44D2-AC65-1F82B2BB4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8C7DF-9E4A-49C6-B732-18C7B3C7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060A2-C928-42BB-A70F-DBDB84561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537C0-C17D-4B40-82E3-D8E28A16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471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46B2-1C8F-432E-9DEE-62EEA784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F5B585-6D25-4396-9CC9-2BE7C72D1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572A0-3027-4023-AB43-0E6D35FA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66050-E6B9-43B1-AA19-269241DDE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450A1-D8E5-4EE2-8620-A5EB1BCC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58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EB48FD-82E3-4A8F-875E-39E8862E52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BD4621-5245-4E14-9EA9-6448C618A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909C2-41CC-4D92-9439-19110BFAE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FA0C7-95B1-4C7C-889C-1525B015A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34F56-C286-4EB7-B3A4-2DA4AB22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422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7E7833-DF74-473F-9ADF-959CCC03D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F21A4-B65D-4DE9-BD79-889BCB745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5C4EB-8C34-44D8-9267-C3FE986D0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ED57F-252B-472F-AD09-420966C6C1CD}" type="datetimeFigureOut">
              <a:rPr lang="lt-LT" smtClean="0"/>
              <a:t>2020-12-21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B1987-3C73-4DBA-8D44-C04F29404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A8DCC-9360-4E72-8472-FFD5156B7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637F8-8619-469C-BECC-1393867C83D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09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microsoft.com/office/2007/relationships/media" Target="../media/media5.mp3"/><Relationship Id="rId7" Type="http://schemas.openxmlformats.org/officeDocument/2006/relationships/slide" Target="slide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microsoft.com/office/2007/relationships/media" Target="../media/media7.mp3"/><Relationship Id="rId7" Type="http://schemas.openxmlformats.org/officeDocument/2006/relationships/slide" Target="slide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p3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microsoft.com/office/2007/relationships/media" Target="../media/media9.mp3"/><Relationship Id="rId7" Type="http://schemas.openxmlformats.org/officeDocument/2006/relationships/slide" Target="slide8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10" Type="http://schemas.openxmlformats.org/officeDocument/2006/relationships/comments" Target="../comments/comment1.xml"/><Relationship Id="rId4" Type="http://schemas.openxmlformats.org/officeDocument/2006/relationships/audio" Target="../media/media9.mp3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0C37-843D-4F57-BC5E-F06C004E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intro 2">
            <a:hlinkClick r:id="" action="ppaction://media"/>
            <a:extLst>
              <a:ext uri="{FF2B5EF4-FFF2-40B4-BE49-F238E27FC236}">
                <a16:creationId xmlns:a16="http://schemas.microsoft.com/office/drawing/2014/main" id="{BF305BF3-CBED-45E9-B8EB-9E54444F615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43022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030"/>
    </mc:Choice>
    <mc:Fallback xmlns="">
      <p:transition advTm="1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73F86-3D87-4A17-B084-356D9FC05B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01675-A867-4EB1-86F3-2FEFF9D2CD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intro">
            <a:hlinkClick r:id="" action="ppaction://media"/>
            <a:extLst>
              <a:ext uri="{FF2B5EF4-FFF2-40B4-BE49-F238E27FC236}">
                <a16:creationId xmlns:a16="http://schemas.microsoft.com/office/drawing/2014/main" id="{7D5BFD21-C255-4039-8FE2-4A9C37B8FC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-67999"/>
            <a:ext cx="12192001" cy="6925999"/>
          </a:xfrm>
          <a:prstGeom prst="rect">
            <a:avLst/>
          </a:prstGeom>
        </p:spPr>
      </p:pic>
      <p:pic>
        <p:nvPicPr>
          <p:cNvPr id="6" name="intro">
            <a:hlinkClick r:id="" action="ppaction://media"/>
            <a:extLst>
              <a:ext uri="{FF2B5EF4-FFF2-40B4-BE49-F238E27FC236}">
                <a16:creationId xmlns:a16="http://schemas.microsoft.com/office/drawing/2014/main" id="{F9492C45-701E-4BB2-AC6E-F6F7598AC80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9450" y="803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060"/>
    </mc:Choice>
    <mc:Fallback xmlns="">
      <p:transition advTm="32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33B3-243C-4D18-8B53-1E3875D4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roblem 1">
            <a:hlinkClick r:id="" action="ppaction://media"/>
            <a:extLst>
              <a:ext uri="{FF2B5EF4-FFF2-40B4-BE49-F238E27FC236}">
                <a16:creationId xmlns:a16="http://schemas.microsoft.com/office/drawing/2014/main" id="{89B37F0C-2CD7-4322-8E17-28F29D73161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277" cy="6858000"/>
          </a:xfrm>
        </p:spPr>
      </p:pic>
      <p:sp>
        <p:nvSpPr>
          <p:cNvPr id="5" name="Rectangle 4">
            <a:hlinkClick r:id="rId7" action="ppaction://hlinksldjump"/>
            <a:extLst>
              <a:ext uri="{FF2B5EF4-FFF2-40B4-BE49-F238E27FC236}">
                <a16:creationId xmlns:a16="http://schemas.microsoft.com/office/drawing/2014/main" id="{F2B48C3C-64A6-4B0B-A4B2-BD656866A18C}"/>
              </a:ext>
            </a:extLst>
          </p:cNvPr>
          <p:cNvSpPr/>
          <p:nvPr/>
        </p:nvSpPr>
        <p:spPr>
          <a:xfrm>
            <a:off x="1047964" y="3240985"/>
            <a:ext cx="3003700" cy="172163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Yes, it’s ok.</a:t>
            </a:r>
            <a:endParaRPr lang="lt-LT" dirty="0"/>
          </a:p>
        </p:txBody>
      </p:sp>
      <p:sp>
        <p:nvSpPr>
          <p:cNvPr id="7" name="Rectangle 6">
            <a:hlinkClick r:id="rId8" action="ppaction://hlinksldjump"/>
            <a:extLst>
              <a:ext uri="{FF2B5EF4-FFF2-40B4-BE49-F238E27FC236}">
                <a16:creationId xmlns:a16="http://schemas.microsoft.com/office/drawing/2014/main" id="{425B4ECF-F0F5-4740-A8F1-CBBE283EAB26}"/>
              </a:ext>
            </a:extLst>
          </p:cNvPr>
          <p:cNvSpPr/>
          <p:nvPr/>
        </p:nvSpPr>
        <p:spPr>
          <a:xfrm>
            <a:off x="8140337" y="3240985"/>
            <a:ext cx="3213463" cy="18418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it’s misleading</a:t>
            </a:r>
            <a:endParaRPr lang="lt-LT" dirty="0"/>
          </a:p>
        </p:txBody>
      </p:sp>
      <p:pic>
        <p:nvPicPr>
          <p:cNvPr id="10" name="pronlema 1">
            <a:hlinkClick r:id="" action="ppaction://media"/>
            <a:extLst>
              <a:ext uri="{FF2B5EF4-FFF2-40B4-BE49-F238E27FC236}">
                <a16:creationId xmlns:a16="http://schemas.microsoft.com/office/drawing/2014/main" id="{93B6E1F6-2A4F-4048-85C5-8995BA0028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33500" y="5443538"/>
            <a:ext cx="609600" cy="6096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C3BD5A-DA07-4555-9A96-BECCDE02FFEC}"/>
              </a:ext>
            </a:extLst>
          </p:cNvPr>
          <p:cNvSpPr/>
          <p:nvPr/>
        </p:nvSpPr>
        <p:spPr>
          <a:xfrm>
            <a:off x="1636450" y="424225"/>
            <a:ext cx="8726750" cy="6036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“Should Mia share this:</a:t>
            </a:r>
          </a:p>
          <a:p>
            <a:pPr algn="ctr"/>
            <a:r>
              <a:rPr lang="en-US" dirty="0"/>
              <a:t>SHARE THIS TO GET AN IPHONE 12 FOR FREE! </a:t>
            </a:r>
            <a:r>
              <a:rPr lang="en-US" sz="1200" dirty="0"/>
              <a:t>(credit card info required)</a:t>
            </a:r>
            <a:r>
              <a:rPr lang="lt-LT" dirty="0"/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14001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0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9139B-2330-4F86-AE56-E7E2F01E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see if an advertisement is fake: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0B0A8-E2F1-472C-9DFC-1194043DD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asks for personal information.</a:t>
            </a:r>
          </a:p>
          <a:p>
            <a:r>
              <a:rPr lang="en-US" dirty="0"/>
              <a:t>If it sounds too good to be true, it is.</a:t>
            </a:r>
          </a:p>
          <a:p>
            <a:r>
              <a:rPr lang="en-US" dirty="0"/>
              <a:t>From an untrusted account.</a:t>
            </a:r>
          </a:p>
          <a:p>
            <a:endParaRPr lang="lt-LT" dirty="0"/>
          </a:p>
        </p:txBody>
      </p:sp>
      <p:sp>
        <p:nvSpPr>
          <p:cNvPr id="4" name="Arrow: Righ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344A50C-7C37-41D7-966C-93CFBFFF8B69}"/>
              </a:ext>
            </a:extLst>
          </p:cNvPr>
          <p:cNvSpPr/>
          <p:nvPr/>
        </p:nvSpPr>
        <p:spPr>
          <a:xfrm>
            <a:off x="7740958" y="5060273"/>
            <a:ext cx="3400148" cy="1358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Continue watching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0CCC1B-CCFD-4561-B202-A4AAE7117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37171"/>
            <a:ext cx="3072342" cy="193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9140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87FC-9EF1-4EA7-8871-26434ADC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roblem 2">
            <a:hlinkClick r:id="" action="ppaction://media"/>
            <a:extLst>
              <a:ext uri="{FF2B5EF4-FFF2-40B4-BE49-F238E27FC236}">
                <a16:creationId xmlns:a16="http://schemas.microsoft.com/office/drawing/2014/main" id="{3F2D2D8F-DE09-490B-8439-471CF7FF918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277" cy="6858000"/>
          </a:xfrm>
        </p:spPr>
      </p:pic>
      <p:sp>
        <p:nvSpPr>
          <p:cNvPr id="6" name="Rectangle 5">
            <a:hlinkClick r:id="rId7" action="ppaction://hlinksldjump"/>
            <a:extLst>
              <a:ext uri="{FF2B5EF4-FFF2-40B4-BE49-F238E27FC236}">
                <a16:creationId xmlns:a16="http://schemas.microsoft.com/office/drawing/2014/main" id="{AA77A245-2AF8-4482-BEC7-B794B7D200B3}"/>
              </a:ext>
            </a:extLst>
          </p:cNvPr>
          <p:cNvSpPr/>
          <p:nvPr/>
        </p:nvSpPr>
        <p:spPr>
          <a:xfrm>
            <a:off x="8140339" y="3263719"/>
            <a:ext cx="3213463" cy="18418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Mia should believe the news</a:t>
            </a:r>
            <a:r>
              <a:rPr lang="en-US" dirty="0"/>
              <a:t>.</a:t>
            </a:r>
            <a:endParaRPr lang="lt-LT" dirty="0"/>
          </a:p>
        </p:txBody>
      </p:sp>
      <p:sp>
        <p:nvSpPr>
          <p:cNvPr id="8" name="Rectangle 7">
            <a:hlinkClick r:id="rId8" action="ppaction://hlinksldjump"/>
            <a:extLst>
              <a:ext uri="{FF2B5EF4-FFF2-40B4-BE49-F238E27FC236}">
                <a16:creationId xmlns:a16="http://schemas.microsoft.com/office/drawing/2014/main" id="{35CF479D-EE30-4463-80F8-40C50574FD4D}"/>
              </a:ext>
            </a:extLst>
          </p:cNvPr>
          <p:cNvSpPr/>
          <p:nvPr/>
        </p:nvSpPr>
        <p:spPr>
          <a:xfrm>
            <a:off x="838200" y="3263719"/>
            <a:ext cx="3213463" cy="18418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Mia should call the fake news police.</a:t>
            </a:r>
          </a:p>
        </p:txBody>
      </p:sp>
      <p:pic>
        <p:nvPicPr>
          <p:cNvPr id="10" name="problema 2">
            <a:hlinkClick r:id="" action="ppaction://media"/>
            <a:extLst>
              <a:ext uri="{FF2B5EF4-FFF2-40B4-BE49-F238E27FC236}">
                <a16:creationId xmlns:a16="http://schemas.microsoft.com/office/drawing/2014/main" id="{F83120B0-079B-4543-8711-0A7242C2CA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2388" y="5216525"/>
            <a:ext cx="609600" cy="6096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8A1AB7-1761-4025-895A-BC60F4A3D162}"/>
              </a:ext>
            </a:extLst>
          </p:cNvPr>
          <p:cNvSpPr/>
          <p:nvPr/>
        </p:nvSpPr>
        <p:spPr>
          <a:xfrm>
            <a:off x="1636450" y="424225"/>
            <a:ext cx="8726750" cy="6036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</a:t>
            </a:r>
            <a:r>
              <a:rPr lang="lt-LT" dirty="0"/>
              <a:t>Banks op</a:t>
            </a:r>
            <a:r>
              <a:rPr lang="en-US" dirty="0"/>
              <a:t>p</a:t>
            </a:r>
            <a:r>
              <a:rPr lang="lt-LT" dirty="0"/>
              <a:t>ose democra</a:t>
            </a:r>
            <a:r>
              <a:rPr lang="en-US" dirty="0"/>
              <a:t>c</a:t>
            </a:r>
            <a:r>
              <a:rPr lang="lt-LT" dirty="0"/>
              <a:t>y, there is no other way of telling it.“</a:t>
            </a:r>
          </a:p>
        </p:txBody>
      </p:sp>
    </p:spTree>
    <p:extLst>
      <p:ext uri="{BB962C8B-B14F-4D97-AF65-F5344CB8AC3E}">
        <p14:creationId xmlns:p14="http://schemas.microsoft.com/office/powerpoint/2010/main" val="4019034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A5CF-73F6-480C-AAE0-9CD0FA42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see if an article is fake: 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B4AE9-2FB8-4256-862D-CCD99F6D2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actual sources;</a:t>
            </a:r>
          </a:p>
          <a:p>
            <a:r>
              <a:rPr lang="en-US" dirty="0"/>
              <a:t>opinionized article;</a:t>
            </a:r>
          </a:p>
          <a:p>
            <a:r>
              <a:rPr lang="en-US" dirty="0"/>
              <a:t>the website is not https://</a:t>
            </a:r>
            <a:endParaRPr lang="lt-LT" dirty="0"/>
          </a:p>
        </p:txBody>
      </p:sp>
      <p:sp>
        <p:nvSpPr>
          <p:cNvPr id="5" name="Arrow: Right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29B04F-7685-42D7-8F1F-84FA9BFA3782}"/>
              </a:ext>
            </a:extLst>
          </p:cNvPr>
          <p:cNvSpPr/>
          <p:nvPr/>
        </p:nvSpPr>
        <p:spPr>
          <a:xfrm>
            <a:off x="7740958" y="5060273"/>
            <a:ext cx="3400148" cy="1358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Continue watching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2B61E0-AE28-439D-84B2-B82B3B6A1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37171"/>
            <a:ext cx="3072342" cy="193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2900D-8F82-4E06-8D5A-7FE0E8E6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roblem 3">
            <a:hlinkClick r:id="" action="ppaction://media"/>
            <a:extLst>
              <a:ext uri="{FF2B5EF4-FFF2-40B4-BE49-F238E27FC236}">
                <a16:creationId xmlns:a16="http://schemas.microsoft.com/office/drawing/2014/main" id="{45F3F96F-F36B-4BDC-BEBD-1FA187CD119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0"/>
            <a:ext cx="12192277" cy="6858000"/>
          </a:xfrm>
        </p:spPr>
      </p:pic>
      <p:sp>
        <p:nvSpPr>
          <p:cNvPr id="6" name="Rectangle 5">
            <a:hlinkClick r:id="rId7" action="ppaction://hlinksldjump"/>
            <a:extLst>
              <a:ext uri="{FF2B5EF4-FFF2-40B4-BE49-F238E27FC236}">
                <a16:creationId xmlns:a16="http://schemas.microsoft.com/office/drawing/2014/main" id="{A08DE9D7-9D82-4AD4-A93E-4E736E41AC2F}"/>
              </a:ext>
            </a:extLst>
          </p:cNvPr>
          <p:cNvSpPr/>
          <p:nvPr/>
        </p:nvSpPr>
        <p:spPr>
          <a:xfrm>
            <a:off x="8140337" y="3353413"/>
            <a:ext cx="3213463" cy="18418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Mia should not believe the headline.</a:t>
            </a:r>
            <a:endParaRPr lang="lt-LT" dirty="0"/>
          </a:p>
        </p:txBody>
      </p:sp>
      <p:sp>
        <p:nvSpPr>
          <p:cNvPr id="8" name="Rectangle 7">
            <a:hlinkClick r:id="rId8" action="ppaction://hlinksldjump"/>
            <a:extLst>
              <a:ext uri="{FF2B5EF4-FFF2-40B4-BE49-F238E27FC236}">
                <a16:creationId xmlns:a16="http://schemas.microsoft.com/office/drawing/2014/main" id="{D535888B-46D9-44F2-BC0B-861BFB4DE6AB}"/>
              </a:ext>
            </a:extLst>
          </p:cNvPr>
          <p:cNvSpPr/>
          <p:nvPr/>
        </p:nvSpPr>
        <p:spPr>
          <a:xfrm>
            <a:off x="838200" y="3353413"/>
            <a:ext cx="3213463" cy="18418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Mia should believe the news headline.</a:t>
            </a:r>
            <a:endParaRPr lang="lt-LT" dirty="0"/>
          </a:p>
        </p:txBody>
      </p:sp>
      <p:pic>
        <p:nvPicPr>
          <p:cNvPr id="10" name="problema 3">
            <a:hlinkClick r:id="" action="ppaction://media"/>
            <a:extLst>
              <a:ext uri="{FF2B5EF4-FFF2-40B4-BE49-F238E27FC236}">
                <a16:creationId xmlns:a16="http://schemas.microsoft.com/office/drawing/2014/main" id="{828A07F5-331E-44D7-9F9A-A8DA42F71C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0788" y="5240338"/>
            <a:ext cx="609600" cy="6096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C97D6-CD52-476D-8E70-C192755DD307}"/>
              </a:ext>
            </a:extLst>
          </p:cNvPr>
          <p:cNvSpPr/>
          <p:nvPr/>
        </p:nvSpPr>
        <p:spPr>
          <a:xfrm>
            <a:off x="1636450" y="424225"/>
            <a:ext cx="8726750" cy="6036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</a:t>
            </a:r>
            <a:r>
              <a:rPr lang="lt-LT" dirty="0"/>
              <a:t> </a:t>
            </a:r>
            <a:r>
              <a:rPr lang="en-US" dirty="0"/>
              <a:t>Less than 10% of Irish people are redheads.</a:t>
            </a:r>
            <a:r>
              <a:rPr lang="lt-LT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136037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68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EF759-7181-4F8C-8AA1-F810AE28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check if an article is real: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6F59D-A7A1-48C9-A070-1CB28875E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sources that are listed and believable;</a:t>
            </a:r>
          </a:p>
          <a:p>
            <a:r>
              <a:rPr lang="en-US" dirty="0"/>
              <a:t>the article speaks about facts, not opinions; </a:t>
            </a:r>
          </a:p>
          <a:p>
            <a:r>
              <a:rPr lang="en-US" dirty="0"/>
              <a:t>the article is from an independent news source.</a:t>
            </a:r>
            <a:endParaRPr lang="lt-LT" dirty="0"/>
          </a:p>
        </p:txBody>
      </p:sp>
      <p:sp>
        <p:nvSpPr>
          <p:cNvPr id="5" name="Arrow: Right 4">
            <a:hlinkClick r:id="rId2" action="ppaction://hlinksldjump"/>
            <a:extLst>
              <a:ext uri="{FF2B5EF4-FFF2-40B4-BE49-F238E27FC236}">
                <a16:creationId xmlns:a16="http://schemas.microsoft.com/office/drawing/2014/main" id="{BB74F25F-B5D9-4B40-A911-9725F7934371}"/>
              </a:ext>
            </a:extLst>
          </p:cNvPr>
          <p:cNvSpPr/>
          <p:nvPr/>
        </p:nvSpPr>
        <p:spPr>
          <a:xfrm>
            <a:off x="7740958" y="5060273"/>
            <a:ext cx="3400148" cy="1358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Continue...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7F96CFBF-5AD2-4F1E-B599-29BEC1E97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37171"/>
            <a:ext cx="3072342" cy="193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0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2842-BDC4-4D5F-A257-F55CF09D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274B3-6F9C-44BE-BFCE-D34FDBB50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76321B9-AFAC-41CA-B3D0-10AE28D53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8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5000"/>
    </mc:Choice>
    <mc:Fallback xmlns="">
      <p:transition advTm="2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7A82-B940-4707-8579-1BC3E67BF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Credits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B373D-28C2-4712-A7E2-4FB972851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300" dirty="0" err="1"/>
              <a:t>Aurimas</a:t>
            </a:r>
            <a:r>
              <a:rPr lang="en-US" sz="3300" dirty="0"/>
              <a:t>, Piero – editor;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300" dirty="0"/>
              <a:t>Mia Gibney – actress, narrator;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300" dirty="0"/>
              <a:t>Baptiste – artist;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300" dirty="0"/>
              <a:t>Alice – researcher;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300" dirty="0"/>
              <a:t>Edgar, Molly – independent observers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682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/>
    </mc:Choice>
    <mc:Fallback xmlns="">
      <p:transition advTm="2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214</Words>
  <Application>Microsoft Office PowerPoint</Application>
  <PresentationFormat>Plačiaekranė</PresentationFormat>
  <Paragraphs>31</Paragraphs>
  <Slides>10</Slides>
  <Notes>0</Notes>
  <HiddenSlides>0</HiddenSlides>
  <MMClips>9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„PowerPoint“ pateiktis</vt:lpstr>
      <vt:lpstr>„PowerPoint“ pateiktis</vt:lpstr>
      <vt:lpstr>„PowerPoint“ pateiktis</vt:lpstr>
      <vt:lpstr>How to see if an advertisement is fake:</vt:lpstr>
      <vt:lpstr>„PowerPoint“ pateiktis</vt:lpstr>
      <vt:lpstr>How to see if an article is fake: </vt:lpstr>
      <vt:lpstr>„PowerPoint“ pateiktis</vt:lpstr>
      <vt:lpstr>How to check if an article is real:</vt:lpstr>
      <vt:lpstr>„PowerPoint“ pateiktis</vt:lpstr>
      <vt:lpstr>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AURIMAS PETKUS</dc:creator>
  <cp:lastModifiedBy>Daina Grigėnienė</cp:lastModifiedBy>
  <cp:revision>19</cp:revision>
  <dcterms:created xsi:type="dcterms:W3CDTF">2020-11-18T16:58:09Z</dcterms:created>
  <dcterms:modified xsi:type="dcterms:W3CDTF">2020-12-21T10:32:03Z</dcterms:modified>
</cp:coreProperties>
</file>